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7ECF7"/>
    <a:srgbClr val="6CE4F4"/>
    <a:srgbClr val="BEF3FA"/>
    <a:srgbClr val="73E6F5"/>
    <a:srgbClr val="7F43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2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6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6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4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13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80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38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07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83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95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32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9DAD-535B-477F-B7E4-C9B5A0E59102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901C-E457-413C-8E66-8F0F26C73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картинки\если добрый 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211960" y="0"/>
            <a:ext cx="2306960" cy="1916832"/>
          </a:xfrm>
          <a:prstGeom prst="cloudCallout">
            <a:avLst/>
          </a:prstGeom>
          <a:solidFill>
            <a:srgbClr val="97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4048" y="37456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085184"/>
            <a:ext cx="5284805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добрый ты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3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49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2050" name="Picture 2" descr="C:\Users\Администратор\Desktop\слова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716"/>
            <a:ext cx="2759968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нутый угол 6"/>
          <p:cNvSpPr/>
          <p:nvPr/>
        </p:nvSpPr>
        <p:spPr>
          <a:xfrm>
            <a:off x="3635896" y="1556792"/>
            <a:ext cx="5004556" cy="4139953"/>
          </a:xfrm>
          <a:prstGeom prst="foldedCorner">
            <a:avLst/>
          </a:prstGeom>
          <a:solidFill>
            <a:schemeClr val="bg1"/>
          </a:solidFill>
          <a:ln w="57150">
            <a:solidFill>
              <a:srgbClr val="7F4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6459" y="220486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Доброта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7F4349"/>
                </a:solidFill>
              </a:rPr>
              <a:t>-</a:t>
            </a:r>
            <a:r>
              <a:rPr lang="ru-RU" sz="2400" b="1" dirty="0"/>
              <a:t>  </a:t>
            </a:r>
            <a:r>
              <a:rPr lang="ru-RU" sz="2400" b="1" dirty="0">
                <a:solidFill>
                  <a:srgbClr val="7F4349"/>
                </a:solidFill>
              </a:rPr>
              <a:t>отзывчивость, душевное расположение к людям, стремление делать добро другим</a:t>
            </a:r>
            <a:r>
              <a:rPr lang="ru-RU" sz="2400" b="1" dirty="0" smtClean="0">
                <a:solidFill>
                  <a:srgbClr val="7F4349"/>
                </a:solidFill>
              </a:rPr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Добро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7F4349"/>
                </a:solidFill>
              </a:rPr>
              <a:t>– всё положительное, хорошее, полезное.</a:t>
            </a:r>
          </a:p>
        </p:txBody>
      </p:sp>
    </p:spTree>
    <p:extLst>
      <p:ext uri="{BB962C8B-B14F-4D97-AF65-F5344CB8AC3E}">
        <p14:creationId xmlns:p14="http://schemas.microsoft.com/office/powerpoint/2010/main" xmlns="" val="19598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картинки\здравству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88632" cy="53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88640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Здравствуй!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0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дминистратор\Desktop\картинки\старый пе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25" y="0"/>
            <a:ext cx="9152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3485753"/>
            <a:ext cx="5544615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Добрый день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8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картинки\спасиб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44"/>
            <a:ext cx="7200799" cy="68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31840" y="14888"/>
            <a:ext cx="2808312" cy="1901944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83515" y="884754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6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esktop\картинки\вежливый мальчик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4"/>
          <a:stretch/>
        </p:blipFill>
        <p:spPr bwMode="auto">
          <a:xfrm>
            <a:off x="899592" y="1124744"/>
            <a:ext cx="7272808" cy="52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6680" y="332656"/>
            <a:ext cx="387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3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4"/>
          <a:stretch/>
        </p:blipFill>
        <p:spPr bwMode="auto">
          <a:xfrm>
            <a:off x="2771800" y="1405890"/>
            <a:ext cx="3810000" cy="520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776" y="332656"/>
            <a:ext cx="6423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Прости, пожалуйста!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4260" y="260648"/>
            <a:ext cx="427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C:\Users\Администрато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289" y="1628800"/>
            <a:ext cx="6227432" cy="49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2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Desktop\картинки\береги природу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r="22625"/>
          <a:stretch/>
        </p:blipFill>
        <p:spPr bwMode="auto">
          <a:xfrm>
            <a:off x="7008491" y="4703989"/>
            <a:ext cx="1995157" cy="176674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картинки\кормит белк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0" t="15778" r="16850" b="7474"/>
          <a:stretch/>
        </p:blipFill>
        <p:spPr bwMode="auto">
          <a:xfrm>
            <a:off x="141834" y="4725144"/>
            <a:ext cx="1996771" cy="175368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картинки\мальчик обнимает собак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5"/>
          <a:stretch/>
        </p:blipFill>
        <p:spPr bwMode="auto">
          <a:xfrm>
            <a:off x="7270510" y="262249"/>
            <a:ext cx="1656184" cy="20768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истратор\Desktop\картинки\бабушка с внучкой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74"/>
          <a:stretch/>
        </p:blipFill>
        <p:spPr bwMode="auto">
          <a:xfrm>
            <a:off x="4787349" y="2571257"/>
            <a:ext cx="1930592" cy="192267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истратор\Desktop\картинки\дочка обнимает маму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4" t="4820" r="5136" b="21920"/>
          <a:stretch/>
        </p:blipFill>
        <p:spPr bwMode="auto">
          <a:xfrm>
            <a:off x="2839673" y="273613"/>
            <a:ext cx="1947676" cy="20654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дминистратор\Desktop\картинки\помогает мам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9" r="18106"/>
          <a:stretch/>
        </p:blipFill>
        <p:spPr bwMode="auto">
          <a:xfrm>
            <a:off x="166986" y="2541236"/>
            <a:ext cx="2478666" cy="196302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Администратор\Desktop\в автобус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688" y="2560921"/>
            <a:ext cx="2015086" cy="193572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Администратор\Desktop\картинки\рыб кормят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9" r="15029"/>
          <a:stretch/>
        </p:blipFill>
        <p:spPr bwMode="auto">
          <a:xfrm>
            <a:off x="4772900" y="4712083"/>
            <a:ext cx="2043427" cy="173749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Администратор\Desktop\картинки\дружат-дети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344"/>
            <a:ext cx="2478666" cy="21066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Администратор\Desktop\картинки\кормят птиц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5"/>
          <a:stretch/>
        </p:blipFill>
        <p:spPr bwMode="auto">
          <a:xfrm>
            <a:off x="2339752" y="4703989"/>
            <a:ext cx="2202934" cy="175368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Администратор\Desktop\картинки\Чистая_посуда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50" b="7405"/>
          <a:stretch/>
        </p:blipFill>
        <p:spPr bwMode="auto">
          <a:xfrm>
            <a:off x="2874361" y="2560921"/>
            <a:ext cx="1747327" cy="194334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Администратор\Desktop\картинки\папа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459" y="267008"/>
            <a:ext cx="2103159" cy="207205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Павел</cp:lastModifiedBy>
  <cp:revision>45</cp:revision>
  <dcterms:created xsi:type="dcterms:W3CDTF">2012-11-30T20:57:17Z</dcterms:created>
  <dcterms:modified xsi:type="dcterms:W3CDTF">2021-03-15T16:43:57Z</dcterms:modified>
</cp:coreProperties>
</file>